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96" r:id="rId4"/>
    <p:sldId id="297" r:id="rId5"/>
    <p:sldId id="257" r:id="rId6"/>
    <p:sldId id="268" r:id="rId7"/>
    <p:sldId id="260" r:id="rId8"/>
    <p:sldId id="261" r:id="rId9"/>
    <p:sldId id="295" r:id="rId10"/>
    <p:sldId id="286" r:id="rId11"/>
    <p:sldId id="298" r:id="rId12"/>
    <p:sldId id="299" r:id="rId13"/>
    <p:sldId id="300" r:id="rId14"/>
    <p:sldId id="301" r:id="rId15"/>
    <p:sldId id="267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eorgia" panose="020405020504050203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22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>
            <a:extLst>
              <a:ext uri="{FF2B5EF4-FFF2-40B4-BE49-F238E27FC236}">
                <a16:creationId xmlns="" xmlns:a16="http://schemas.microsoft.com/office/drawing/2014/main" id="{6104CA46-DCC3-4BDC-879A-F6E6637E8CF2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" name="Rectangle 20">
            <a:extLst>
              <a:ext uri="{FF2B5EF4-FFF2-40B4-BE49-F238E27FC236}">
                <a16:creationId xmlns="" xmlns:a16="http://schemas.microsoft.com/office/drawing/2014/main" id="{B96C4AE3-0B30-434E-88A5-D7DB8D20FF60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Rectangle 23">
            <a:extLst>
              <a:ext uri="{FF2B5EF4-FFF2-40B4-BE49-F238E27FC236}">
                <a16:creationId xmlns="" xmlns:a16="http://schemas.microsoft.com/office/drawing/2014/main" id="{206CCFEF-DF1D-4E8F-91FC-83AD1464EFA6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Rectangle 24">
            <a:extLst>
              <a:ext uri="{FF2B5EF4-FFF2-40B4-BE49-F238E27FC236}">
                <a16:creationId xmlns="" xmlns:a16="http://schemas.microsoft.com/office/drawing/2014/main" id="{9726247D-8D48-4FE7-97F6-D390F1D50BD6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5D94A29-0503-4D64-A5D6-2A99B0B99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="" xmlns:a16="http://schemas.microsoft.com/office/drawing/2014/main" id="{62BE0953-021D-473C-9212-A5DE8659974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D1B6BE7D-46D0-45D9-85EE-67D611268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="" xmlns:a16="http://schemas.microsoft.com/office/drawing/2014/main" id="{2B24DF0D-3F67-47EF-9C71-A16B03C39E10}"/>
              </a:ext>
            </a:extLst>
          </p:cNvPr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="" xmlns:a16="http://schemas.microsoft.com/office/drawing/2014/main" id="{832E91B9-4084-4129-ACD9-4037DBD54046}"/>
              </a:ext>
            </a:extLst>
          </p:cNvPr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Date Placeholder 27">
            <a:extLst>
              <a:ext uri="{FF2B5EF4-FFF2-40B4-BE49-F238E27FC236}">
                <a16:creationId xmlns="" xmlns:a16="http://schemas.microsoft.com/office/drawing/2014/main" id="{576C7D2D-8103-476D-BC92-841151E51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05545-3F56-47F5-8D12-A33564FC4F24}" type="datetimeFigureOut">
              <a:rPr lang="en-US"/>
              <a:pPr>
                <a:defRPr/>
              </a:pPr>
              <a:t>9/11/2017</a:t>
            </a:fld>
            <a:endParaRPr lang="en-US"/>
          </a:p>
        </p:txBody>
      </p:sp>
      <p:sp>
        <p:nvSpPr>
          <p:cNvPr id="16" name="Footer Placeholder 16">
            <a:extLst>
              <a:ext uri="{FF2B5EF4-FFF2-40B4-BE49-F238E27FC236}">
                <a16:creationId xmlns="" xmlns:a16="http://schemas.microsoft.com/office/drawing/2014/main" id="{6A71CC67-DD8F-4925-BCF0-270C3C92A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>
            <a:extLst>
              <a:ext uri="{FF2B5EF4-FFF2-40B4-BE49-F238E27FC236}">
                <a16:creationId xmlns="" xmlns:a16="http://schemas.microsoft.com/office/drawing/2014/main" id="{4C9941F6-F3E4-4619-8CCE-7ED403EBE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0AF5976A-838A-4CE1-A46D-3A7BC6C668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4950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542FFEF-0CA0-4448-9251-DCC870420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385B4-58F3-47D8-9F31-04AE61B66371}" type="datetimeFigureOut">
              <a:rPr lang="en-US"/>
              <a:pPr>
                <a:defRPr/>
              </a:pPr>
              <a:t>9/11/2017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47BD87F-7DCE-4D4C-B625-3312A3486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A2307DC-BF53-456E-9516-068C441E5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121E6-743E-49DE-BFD3-E4FC271EFF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6088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>
            <a:extLst>
              <a:ext uri="{FF2B5EF4-FFF2-40B4-BE49-F238E27FC236}">
                <a16:creationId xmlns="" xmlns:a16="http://schemas.microsoft.com/office/drawing/2014/main" id="{4C05B002-3E66-45EA-A61C-300E052B6B30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" name="Rectangle 20">
            <a:extLst>
              <a:ext uri="{FF2B5EF4-FFF2-40B4-BE49-F238E27FC236}">
                <a16:creationId xmlns="" xmlns:a16="http://schemas.microsoft.com/office/drawing/2014/main" id="{8B4C6896-5363-4C6C-9666-4AF15C4CA79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Rectangle 23">
            <a:extLst>
              <a:ext uri="{FF2B5EF4-FFF2-40B4-BE49-F238E27FC236}">
                <a16:creationId xmlns="" xmlns:a16="http://schemas.microsoft.com/office/drawing/2014/main" id="{D5D8C562-5D65-4462-B476-32E7850852BF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Rectangle 24">
            <a:extLst>
              <a:ext uri="{FF2B5EF4-FFF2-40B4-BE49-F238E27FC236}">
                <a16:creationId xmlns="" xmlns:a16="http://schemas.microsoft.com/office/drawing/2014/main" id="{BE18B8B4-8427-40C3-B0BD-EFD95B714FC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CF3C95C2-2F21-4092-8496-FD51548848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A77F2122-EF28-45D9-B8A8-5D687D8C05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="" xmlns:a16="http://schemas.microsoft.com/office/drawing/2014/main" id="{768BA599-5328-4FE0-9A12-EF8A2C4763EB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="" xmlns:a16="http://schemas.microsoft.com/office/drawing/2014/main" id="{00E5C751-A283-404C-85C9-B0002458B5B7}"/>
              </a:ext>
            </a:extLst>
          </p:cNvPr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="" xmlns:a16="http://schemas.microsoft.com/office/drawing/2014/main" id="{4322EB03-BA47-4285-9BAF-26C3B74ADF46}"/>
              </a:ext>
            </a:extLst>
          </p:cNvPr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AFB6818F-52B3-44B8-B244-81D798931C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8B710-7DB0-4FE5-857B-7B2FA4BD83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>
            <a:extLst>
              <a:ext uri="{FF2B5EF4-FFF2-40B4-BE49-F238E27FC236}">
                <a16:creationId xmlns="" xmlns:a16="http://schemas.microsoft.com/office/drawing/2014/main" id="{833BE23F-E7EB-403D-A2CD-BF9FFC5727A8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6935-4410-43F2-8D39-C51901026F28}" type="datetimeFigureOut">
              <a:rPr lang="en-US"/>
              <a:pPr>
                <a:defRPr/>
              </a:pPr>
              <a:t>9/11/2017</a:t>
            </a:fld>
            <a:endParaRPr lang="en-US"/>
          </a:p>
        </p:txBody>
      </p:sp>
      <p:sp>
        <p:nvSpPr>
          <p:cNvPr id="15" name="Footer Placeholder 4">
            <a:extLst>
              <a:ext uri="{FF2B5EF4-FFF2-40B4-BE49-F238E27FC236}">
                <a16:creationId xmlns="" xmlns:a16="http://schemas.microsoft.com/office/drawing/2014/main" id="{34573CB7-CDFF-4E5E-8B4C-275F233C0DC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8852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85C78C6-5791-4E7C-B68A-D768D0EC5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D12A1-F4E4-43CF-B76A-006F3CC0AC85}" type="datetimeFigureOut">
              <a:rPr lang="en-US"/>
              <a:pPr>
                <a:defRPr/>
              </a:pPr>
              <a:t>9/11/2017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3001FA4-4D96-4F14-98E0-C45A7CC28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018CCC4-2649-499C-A6A7-6DB85C908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EABBE-22A4-4629-B64B-F954840441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322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>
            <a:extLst>
              <a:ext uri="{FF2B5EF4-FFF2-40B4-BE49-F238E27FC236}">
                <a16:creationId xmlns="" xmlns:a16="http://schemas.microsoft.com/office/drawing/2014/main" id="{0B62E6F8-B87C-4F16-927E-0028A4B8D25F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" name="Rectangle 20">
            <a:extLst>
              <a:ext uri="{FF2B5EF4-FFF2-40B4-BE49-F238E27FC236}">
                <a16:creationId xmlns="" xmlns:a16="http://schemas.microsoft.com/office/drawing/2014/main" id="{6D6CF36A-C094-48E4-9D79-A862957E927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Rectangle 23">
            <a:extLst>
              <a:ext uri="{FF2B5EF4-FFF2-40B4-BE49-F238E27FC236}">
                <a16:creationId xmlns="" xmlns:a16="http://schemas.microsoft.com/office/drawing/2014/main" id="{BB044F0F-6AB7-4266-8C87-CEE44AA741C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Rectangle 24">
            <a:extLst>
              <a:ext uri="{FF2B5EF4-FFF2-40B4-BE49-F238E27FC236}">
                <a16:creationId xmlns="" xmlns:a16="http://schemas.microsoft.com/office/drawing/2014/main" id="{F80A4ED5-F86B-48AD-9461-1A216887A69C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8" name="Rectangle 25">
            <a:extLst>
              <a:ext uri="{FF2B5EF4-FFF2-40B4-BE49-F238E27FC236}">
                <a16:creationId xmlns="" xmlns:a16="http://schemas.microsoft.com/office/drawing/2014/main" id="{BEB842B6-A940-49BD-852E-30769C6E6446}"/>
              </a:ext>
            </a:extLst>
          </p:cNvPr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9" name="Rectangle 26">
            <a:extLst>
              <a:ext uri="{FF2B5EF4-FFF2-40B4-BE49-F238E27FC236}">
                <a16:creationId xmlns="" xmlns:a16="http://schemas.microsoft.com/office/drawing/2014/main" id="{97A311C0-F1AA-467B-8FF7-C57F8C454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97136972-9A71-4263-923A-223EE29CA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EC5E3977-F749-4098-A3CB-C8B865A46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="" xmlns:a16="http://schemas.microsoft.com/office/drawing/2014/main" id="{B3EE4365-1E14-43BB-95BD-BA7799F74FE0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="" xmlns:a16="http://schemas.microsoft.com/office/drawing/2014/main" id="{8A8F36C9-5315-4C00-973E-F7016136CABA}"/>
              </a:ext>
            </a:extLst>
          </p:cNvPr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="" xmlns:a16="http://schemas.microsoft.com/office/drawing/2014/main" id="{427DE008-9F80-4C5F-A411-D3AEB3595EF0}"/>
              </a:ext>
            </a:extLst>
          </p:cNvPr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Footer Placeholder 4">
            <a:extLst>
              <a:ext uri="{FF2B5EF4-FFF2-40B4-BE49-F238E27FC236}">
                <a16:creationId xmlns="" xmlns:a16="http://schemas.microsoft.com/office/drawing/2014/main" id="{5E703A17-FB6D-4B34-8DD3-A0DA6D336A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>
            <a:extLst>
              <a:ext uri="{FF2B5EF4-FFF2-40B4-BE49-F238E27FC236}">
                <a16:creationId xmlns="" xmlns:a16="http://schemas.microsoft.com/office/drawing/2014/main" id="{1B4B5ABF-7C5E-4DF4-B769-8E12C1B83CB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2F43D-1128-4060-8A24-1664E16DDBCC}" type="datetimeFigureOut">
              <a:rPr lang="en-US"/>
              <a:pPr>
                <a:defRPr/>
              </a:pPr>
              <a:t>9/11/2017</a:t>
            </a:fld>
            <a:endParaRPr lang="en-US"/>
          </a:p>
        </p:txBody>
      </p:sp>
      <p:sp>
        <p:nvSpPr>
          <p:cNvPr id="17" name="Slide Number Placeholder 5">
            <a:extLst>
              <a:ext uri="{FF2B5EF4-FFF2-40B4-BE49-F238E27FC236}">
                <a16:creationId xmlns="" xmlns:a16="http://schemas.microsoft.com/office/drawing/2014/main" id="{D8F55CAC-9ABE-424A-9145-DACF6DA60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C27F2DC-4C39-4094-9772-43D3A31A92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1405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9">
            <a:extLst>
              <a:ext uri="{FF2B5EF4-FFF2-40B4-BE49-F238E27FC236}">
                <a16:creationId xmlns="" xmlns:a16="http://schemas.microsoft.com/office/drawing/2014/main" id="{98BDB79A-CA99-43C6-B046-89E8796052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="" xmlns:a16="http://schemas.microsoft.com/office/drawing/2014/main" id="{EF497B26-5F02-4ED2-B06D-37A0794C96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4DC85-07C8-457B-9E20-A937763487E6}" type="datetimeFigureOut">
              <a:rPr lang="en-US"/>
              <a:pPr>
                <a:defRPr/>
              </a:pPr>
              <a:t>9/11/2017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="" xmlns:a16="http://schemas.microsoft.com/office/drawing/2014/main" id="{04AE5C47-1DDC-44B2-BAF0-C72251D11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="" xmlns:a16="http://schemas.microsoft.com/office/drawing/2014/main" id="{E557E46A-09F2-4BEA-8A5D-56DEC1C43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A6EE4-E7B6-4AAA-8759-5D43CADDB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235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9">
            <a:extLst>
              <a:ext uri="{FF2B5EF4-FFF2-40B4-BE49-F238E27FC236}">
                <a16:creationId xmlns="" xmlns:a16="http://schemas.microsoft.com/office/drawing/2014/main" id="{BD22D5A8-66D8-4F72-A50A-52886A0DEFF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0">
            <a:extLst>
              <a:ext uri="{FF2B5EF4-FFF2-40B4-BE49-F238E27FC236}">
                <a16:creationId xmlns="" xmlns:a16="http://schemas.microsoft.com/office/drawing/2014/main" id="{D0AE9EBE-AB1A-4FC4-A517-2EB207C6B00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9" name="Rectangle 23">
            <a:extLst>
              <a:ext uri="{FF2B5EF4-FFF2-40B4-BE49-F238E27FC236}">
                <a16:creationId xmlns="" xmlns:a16="http://schemas.microsoft.com/office/drawing/2014/main" id="{CE101495-0B8F-4512-AF9B-ADF0AE14E672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Rectangle 24">
            <a:extLst>
              <a:ext uri="{FF2B5EF4-FFF2-40B4-BE49-F238E27FC236}">
                <a16:creationId xmlns="" xmlns:a16="http://schemas.microsoft.com/office/drawing/2014/main" id="{63ACBB3C-F397-4006-B13E-CC78F312D54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Rectangle 25">
            <a:extLst>
              <a:ext uri="{FF2B5EF4-FFF2-40B4-BE49-F238E27FC236}">
                <a16:creationId xmlns="" xmlns:a16="http://schemas.microsoft.com/office/drawing/2014/main" id="{3D42F6D0-B16B-4521-A611-D973A4503F7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8CE0C647-467C-4E71-873D-A189179A2A9E}"/>
              </a:ext>
            </a:extLst>
          </p:cNvPr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BBF00957-892B-4E87-8A99-28329444C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="" xmlns:a16="http://schemas.microsoft.com/office/drawing/2014/main" id="{E93E2B3F-CA4F-4046-9456-7732002D6693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730D8D8D-725C-4280-9456-680C9E45A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="" xmlns:a16="http://schemas.microsoft.com/office/drawing/2014/main" id="{F724EEEB-F02F-4A47-9170-6A0F12F30DFA}"/>
              </a:ext>
            </a:extLst>
          </p:cNvPr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="" xmlns:a16="http://schemas.microsoft.com/office/drawing/2014/main" id="{111AA490-91AA-4B2A-BA31-90E910C0AF80}"/>
              </a:ext>
            </a:extLst>
          </p:cNvPr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8" name="Date Placeholder 6">
            <a:extLst>
              <a:ext uri="{FF2B5EF4-FFF2-40B4-BE49-F238E27FC236}">
                <a16:creationId xmlns="" xmlns:a16="http://schemas.microsoft.com/office/drawing/2014/main" id="{5E87C172-34C2-46E7-922F-598AC9B0E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B139D-D267-4944-B904-9774E7A6E4D2}" type="datetimeFigureOut">
              <a:rPr lang="en-US"/>
              <a:pPr>
                <a:defRPr/>
              </a:pPr>
              <a:t>9/11/2017</a:t>
            </a:fld>
            <a:endParaRPr lang="en-US"/>
          </a:p>
        </p:txBody>
      </p:sp>
      <p:sp>
        <p:nvSpPr>
          <p:cNvPr id="19" name="Footer Placeholder 7">
            <a:extLst>
              <a:ext uri="{FF2B5EF4-FFF2-40B4-BE49-F238E27FC236}">
                <a16:creationId xmlns="" xmlns:a16="http://schemas.microsoft.com/office/drawing/2014/main" id="{AF18D08B-C2A2-4165-B588-941E7D65B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>
            <a:extLst>
              <a:ext uri="{FF2B5EF4-FFF2-40B4-BE49-F238E27FC236}">
                <a16:creationId xmlns="" xmlns:a16="http://schemas.microsoft.com/office/drawing/2014/main" id="{0D87A28A-B77B-43B2-A723-E63B69D62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022CFBA7-A9F3-416B-8A64-B2BE5491D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65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5838726D-54F4-4548-B2F8-121714355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D60A6-6BDF-451A-A069-3C5664D5B642}" type="datetimeFigureOut">
              <a:rPr lang="en-US"/>
              <a:pPr>
                <a:defRPr/>
              </a:pPr>
              <a:t>9/11/2017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FF92D6CF-FCD8-4774-B56B-D347D98D4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25626A05-EFD8-4BED-963D-18175EA61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E25E4-7EA1-442D-BF23-C7523DA85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207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>
            <a:extLst>
              <a:ext uri="{FF2B5EF4-FFF2-40B4-BE49-F238E27FC236}">
                <a16:creationId xmlns="" xmlns:a16="http://schemas.microsoft.com/office/drawing/2014/main" id="{DBAF6659-90F9-4FF8-875F-38A20E1028C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Rectangle 20">
            <a:extLst>
              <a:ext uri="{FF2B5EF4-FFF2-40B4-BE49-F238E27FC236}">
                <a16:creationId xmlns="" xmlns:a16="http://schemas.microsoft.com/office/drawing/2014/main" id="{4CC24460-A08A-4966-BF1B-3A18F27CFF9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Rectangle 23">
            <a:extLst>
              <a:ext uri="{FF2B5EF4-FFF2-40B4-BE49-F238E27FC236}">
                <a16:creationId xmlns="" xmlns:a16="http://schemas.microsoft.com/office/drawing/2014/main" id="{BB0B5C5A-DC91-4E3D-9DAE-ECA409C28FB6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5" name="Rectangle 24">
            <a:extLst>
              <a:ext uri="{FF2B5EF4-FFF2-40B4-BE49-F238E27FC236}">
                <a16:creationId xmlns="" xmlns:a16="http://schemas.microsoft.com/office/drawing/2014/main" id="{76524678-6107-4F77-A883-916125F10C6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46CD8C26-AD10-4ABE-B9B1-C1025C230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4CF500C8-A6A3-4BEC-A760-E4127E2B4D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Date Placeholder 1">
            <a:extLst>
              <a:ext uri="{FF2B5EF4-FFF2-40B4-BE49-F238E27FC236}">
                <a16:creationId xmlns="" xmlns:a16="http://schemas.microsoft.com/office/drawing/2014/main" id="{FA517612-3D8F-4A40-84B9-EB1325CB4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96625-BBA0-4B76-8BD4-CF6DC19E8014}" type="datetimeFigureOut">
              <a:rPr lang="en-US"/>
              <a:pPr>
                <a:defRPr/>
              </a:pPr>
              <a:t>9/11/2017</a:t>
            </a:fld>
            <a:endParaRPr lang="en-US"/>
          </a:p>
        </p:txBody>
      </p:sp>
      <p:sp>
        <p:nvSpPr>
          <p:cNvPr id="9" name="Footer Placeholder 2">
            <a:extLst>
              <a:ext uri="{FF2B5EF4-FFF2-40B4-BE49-F238E27FC236}">
                <a16:creationId xmlns="" xmlns:a16="http://schemas.microsoft.com/office/drawing/2014/main" id="{3A82D2C6-FC7D-4FF8-B5CE-50C8DD1ED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>
            <a:extLst>
              <a:ext uri="{FF2B5EF4-FFF2-40B4-BE49-F238E27FC236}">
                <a16:creationId xmlns="" xmlns:a16="http://schemas.microsoft.com/office/drawing/2014/main" id="{8F36B53E-EA32-4BDC-83B0-4F5ADF1F5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2E0F065-3ECD-40D1-98EC-1B7A161131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770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2966FA2F-A340-490E-9F26-E229EBC99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20">
            <a:extLst>
              <a:ext uri="{FF2B5EF4-FFF2-40B4-BE49-F238E27FC236}">
                <a16:creationId xmlns="" xmlns:a16="http://schemas.microsoft.com/office/drawing/2014/main" id="{88A512F5-C19F-4311-A8C4-234A06F6DBB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Rectangle 23">
            <a:extLst>
              <a:ext uri="{FF2B5EF4-FFF2-40B4-BE49-F238E27FC236}">
                <a16:creationId xmlns="" xmlns:a16="http://schemas.microsoft.com/office/drawing/2014/main" id="{7F7D960D-6D3D-4BB0-B730-F22602E61EE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8" name="Rectangle 24">
            <a:extLst>
              <a:ext uri="{FF2B5EF4-FFF2-40B4-BE49-F238E27FC236}">
                <a16:creationId xmlns="" xmlns:a16="http://schemas.microsoft.com/office/drawing/2014/main" id="{C1F6ADC5-BB08-4CE3-ACE1-D6700BB40F0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9" name="Rectangle 25">
            <a:extLst>
              <a:ext uri="{FF2B5EF4-FFF2-40B4-BE49-F238E27FC236}">
                <a16:creationId xmlns="" xmlns:a16="http://schemas.microsoft.com/office/drawing/2014/main" id="{62C46177-19F9-4AF8-ABAE-23E350EF5A3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5F6C1CED-CAAA-4568-94ED-127AC02A15D9}"/>
              </a:ext>
            </a:extLst>
          </p:cNvPr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DF30FE3B-5ED8-49CB-9DB5-DFBE06A69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="" xmlns:a16="http://schemas.microsoft.com/office/drawing/2014/main" id="{CD4FDFB4-0A79-4C39-B442-C3D1A3567958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="" xmlns:a16="http://schemas.microsoft.com/office/drawing/2014/main" id="{9F52EF2C-78AF-4490-892F-22F10EA3FBA4}"/>
              </a:ext>
            </a:extLst>
          </p:cNvPr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="" xmlns:a16="http://schemas.microsoft.com/office/drawing/2014/main" id="{104994C4-511C-4435-B3A8-620B1CFD7CB5}"/>
              </a:ext>
            </a:extLst>
          </p:cNvPr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6B291712-F52C-4C6A-9D23-40E93D780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Slide Number Placeholder 6">
            <a:extLst>
              <a:ext uri="{FF2B5EF4-FFF2-40B4-BE49-F238E27FC236}">
                <a16:creationId xmlns="" xmlns:a16="http://schemas.microsoft.com/office/drawing/2014/main" id="{8E47ADEE-1B46-45DE-AE7A-8B86287855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E266C516-A1DE-4ED5-8CEB-279F144BCC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>
            <a:extLst>
              <a:ext uri="{FF2B5EF4-FFF2-40B4-BE49-F238E27FC236}">
                <a16:creationId xmlns="" xmlns:a16="http://schemas.microsoft.com/office/drawing/2014/main" id="{BEB88769-6008-440B-86DE-9D8C5EF916C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9279E-4D2D-408B-BB37-8E9C828509E3}" type="datetimeFigureOut">
              <a:rPr lang="en-US"/>
              <a:pPr>
                <a:defRPr/>
              </a:pPr>
              <a:t>9/11/2017</a:t>
            </a:fld>
            <a:endParaRPr lang="en-US"/>
          </a:p>
        </p:txBody>
      </p:sp>
      <p:sp>
        <p:nvSpPr>
          <p:cNvPr id="18" name="Footer Placeholder 5">
            <a:extLst>
              <a:ext uri="{FF2B5EF4-FFF2-40B4-BE49-F238E27FC236}">
                <a16:creationId xmlns="" xmlns:a16="http://schemas.microsoft.com/office/drawing/2014/main" id="{564371E4-366C-470D-9315-1FF40D181AF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5257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="" xmlns:a16="http://schemas.microsoft.com/office/drawing/2014/main" id="{2BD828E0-ACF9-4A4E-B631-EF6692D3011F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20">
            <a:extLst>
              <a:ext uri="{FF2B5EF4-FFF2-40B4-BE49-F238E27FC236}">
                <a16:creationId xmlns="" xmlns:a16="http://schemas.microsoft.com/office/drawing/2014/main" id="{88754424-6DB9-4982-8585-5D62AC76351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Rectangle 23">
            <a:extLst>
              <a:ext uri="{FF2B5EF4-FFF2-40B4-BE49-F238E27FC236}">
                <a16:creationId xmlns="" xmlns:a16="http://schemas.microsoft.com/office/drawing/2014/main" id="{2849298B-1AC4-4FD9-BF06-D10C7B3D37F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8" name="Rectangle 24">
            <a:extLst>
              <a:ext uri="{FF2B5EF4-FFF2-40B4-BE49-F238E27FC236}">
                <a16:creationId xmlns="" xmlns:a16="http://schemas.microsoft.com/office/drawing/2014/main" id="{AE40111C-FBF8-479B-BC01-18B91304875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9" name="Rectangle 25">
            <a:extLst>
              <a:ext uri="{FF2B5EF4-FFF2-40B4-BE49-F238E27FC236}">
                <a16:creationId xmlns="" xmlns:a16="http://schemas.microsoft.com/office/drawing/2014/main" id="{DA99B011-C9EF-48C1-987A-C6D3EBC36D1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9FE7B751-04AA-4C59-9039-1ECC91A95F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3F9DD0CD-55BC-4B5C-B75B-66177DADA0C3}"/>
              </a:ext>
            </a:extLst>
          </p:cNvPr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32B1E231-AB4D-4AB3-9182-ADCC2F2A7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="" xmlns:a16="http://schemas.microsoft.com/office/drawing/2014/main" id="{48176C07-5EEF-4B3A-9D46-BBAAE66FE7DD}"/>
              </a:ext>
            </a:extLst>
          </p:cNvPr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="" xmlns:a16="http://schemas.microsoft.com/office/drawing/2014/main" id="{F0ADD5C4-DF9A-4481-8BA6-3BB521FF02AA}"/>
              </a:ext>
            </a:extLst>
          </p:cNvPr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8F896FDE-A67D-4FAA-89DA-AD60A2186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Slide Number Placeholder 6">
            <a:extLst>
              <a:ext uri="{FF2B5EF4-FFF2-40B4-BE49-F238E27FC236}">
                <a16:creationId xmlns="" xmlns:a16="http://schemas.microsoft.com/office/drawing/2014/main" id="{7AB6DB88-2EBF-4E70-AAD6-05BD199EE3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9EF09-0337-4BEB-B4E6-04F430E9E0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>
            <a:extLst>
              <a:ext uri="{FF2B5EF4-FFF2-40B4-BE49-F238E27FC236}">
                <a16:creationId xmlns="" xmlns:a16="http://schemas.microsoft.com/office/drawing/2014/main" id="{0E38CB64-7218-4325-8BFB-F38D204900D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7C18D-9246-4712-9540-B71754C3FB30}" type="datetimeFigureOut">
              <a:rPr lang="en-US"/>
              <a:pPr>
                <a:defRPr/>
              </a:pPr>
              <a:t>9/11/2017</a:t>
            </a:fld>
            <a:endParaRPr lang="en-US"/>
          </a:p>
        </p:txBody>
      </p:sp>
      <p:sp>
        <p:nvSpPr>
          <p:cNvPr id="18" name="Footer Placeholder 5">
            <a:extLst>
              <a:ext uri="{FF2B5EF4-FFF2-40B4-BE49-F238E27FC236}">
                <a16:creationId xmlns="" xmlns:a16="http://schemas.microsoft.com/office/drawing/2014/main" id="{71FD9932-103A-4F6C-ACC0-81A5F36034E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777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">
            <a:extLst>
              <a:ext uri="{FF2B5EF4-FFF2-40B4-BE49-F238E27FC236}">
                <a16:creationId xmlns="" xmlns:a16="http://schemas.microsoft.com/office/drawing/2014/main" id="{CD0B5EB9-91B8-4228-9F51-9C703FC5A15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27" name="Rectangle 15">
            <a:extLst>
              <a:ext uri="{FF2B5EF4-FFF2-40B4-BE49-F238E27FC236}">
                <a16:creationId xmlns="" xmlns:a16="http://schemas.microsoft.com/office/drawing/2014/main" id="{1CBCEAB8-6198-49C5-9C8F-CDAFF498A2B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28" name="Rectangle 17">
            <a:extLst>
              <a:ext uri="{FF2B5EF4-FFF2-40B4-BE49-F238E27FC236}">
                <a16:creationId xmlns="" xmlns:a16="http://schemas.microsoft.com/office/drawing/2014/main" id="{BA8305F5-BF54-4AA7-A4FF-A16B0BE54896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29" name="Rectangle 18">
            <a:extLst>
              <a:ext uri="{FF2B5EF4-FFF2-40B4-BE49-F238E27FC236}">
                <a16:creationId xmlns="" xmlns:a16="http://schemas.microsoft.com/office/drawing/2014/main" id="{784B5E52-1575-4132-8AF0-796078EA45B3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B5E79DFF-E74F-4590-9F20-712FCE260A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Date Placeholder 13">
            <a:extLst>
              <a:ext uri="{FF2B5EF4-FFF2-40B4-BE49-F238E27FC236}">
                <a16:creationId xmlns="" xmlns:a16="http://schemas.microsoft.com/office/drawing/2014/main" id="{6EC9E19B-D7B1-4228-8B68-D0AF5391F8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D355FCBE-0B15-47ED-989F-9E8AB02AC463}" type="datetimeFigureOut">
              <a:rPr lang="en-US"/>
              <a:pPr>
                <a:defRPr/>
              </a:pPr>
              <a:t>9/11/2017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AA02554E-49C5-4395-8271-A3E3AC68EA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2262E199-3756-4FC7-BFB8-E562D0310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="" xmlns:a16="http://schemas.microsoft.com/office/drawing/2014/main" id="{ACFDDD2F-1898-4A14-8156-4276AF5DEFC7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="" xmlns:a16="http://schemas.microsoft.com/office/drawing/2014/main" id="{7F7814DB-8187-41C4-AE99-98213518D072}"/>
              </a:ext>
            </a:extLst>
          </p:cNvPr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="" xmlns:a16="http://schemas.microsoft.com/office/drawing/2014/main" id="{D392A3FB-55C3-4130-B896-A1933D7034E4}"/>
              </a:ext>
            </a:extLst>
          </p:cNvPr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>
            <a:extLst>
              <a:ext uri="{FF2B5EF4-FFF2-40B4-BE49-F238E27FC236}">
                <a16:creationId xmlns="" xmlns:a16="http://schemas.microsoft.com/office/drawing/2014/main" id="{A39C0716-6508-4D38-8868-5B6FF46112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57ADF9-C304-4B38-B584-E383C32BC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>
            <a:extLst>
              <a:ext uri="{FF2B5EF4-FFF2-40B4-BE49-F238E27FC236}">
                <a16:creationId xmlns="" xmlns:a16="http://schemas.microsoft.com/office/drawing/2014/main" id="{86518F28-AD76-4AB1-968B-3B32F75345F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9" name="Text Placeholder 12">
            <a:extLst>
              <a:ext uri="{FF2B5EF4-FFF2-40B4-BE49-F238E27FC236}">
                <a16:creationId xmlns="" xmlns:a16="http://schemas.microsoft.com/office/drawing/2014/main" id="{1699C2AA-FDE7-468A-8254-949CCE60A58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AB2627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anose="02040502050405020303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anose="02040502050405020303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anose="02040502050405020303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anose="02040502050405020303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anose="02040502050405020303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anose="02040502050405020303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anose="02040502050405020303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AB2627"/>
          </a:solidFill>
          <a:latin typeface="Georgia" panose="02040502050405020303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SzPct val="75000"/>
        <a:buFont typeface="Wingdings 2" panose="05020102010507070707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SzPct val="70000"/>
        <a:buFont typeface="Wingdings" panose="05000000000000000000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964305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5AE7166-C66B-42CF-95C0-BCB8379E1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6300" y="3200400"/>
            <a:ext cx="7391400" cy="2286000"/>
          </a:xfrm>
        </p:spPr>
        <p:txBody>
          <a:bodyPr>
            <a:normAutofit fontScale="40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8400" i="1" dirty="0"/>
              <a:t>What are we teaching?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1800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1800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1800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1800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1800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1800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1800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3000" dirty="0"/>
              <a:t>Chancellor’s conference day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3000" dirty="0"/>
              <a:t>@ DC37 Union Headquarters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3000" dirty="0"/>
              <a:t>September 5, 2017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3000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/>
              <a:t>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sp>
        <p:nvSpPr>
          <p:cNvPr id="13315" name="Title 1">
            <a:extLst>
              <a:ext uri="{FF2B5EF4-FFF2-40B4-BE49-F238E27FC236}">
                <a16:creationId xmlns="" xmlns:a16="http://schemas.microsoft.com/office/drawing/2014/main" id="{42D60CD7-3881-47AD-8948-16603B274D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4400" b="1" dirty="0"/>
              <a:t>Exploring the Instructional Core at P2G: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="" xmlns:a16="http://schemas.microsoft.com/office/drawing/2014/main" id="{7D3826F3-EC1B-4EB2-8039-8B8E40153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457200"/>
            <a:ext cx="8534400" cy="758825"/>
          </a:xfrm>
        </p:spPr>
        <p:txBody>
          <a:bodyPr/>
          <a:lstStyle/>
          <a:p>
            <a:pPr eaLnBrk="1" hangingPunct="1"/>
            <a:r>
              <a:rPr lang="en-US" altLang="en-US" dirty="0"/>
              <a:t>4</a:t>
            </a:r>
            <a:r>
              <a:rPr lang="en-US" altLang="en-US" dirty="0" smtClean="0"/>
              <a:t> </a:t>
            </a:r>
            <a:r>
              <a:rPr lang="en-US" altLang="en-US" dirty="0"/>
              <a:t>Corners: Meeting the </a:t>
            </a:r>
            <a:br>
              <a:rPr lang="en-US" altLang="en-US" dirty="0"/>
            </a:br>
            <a:r>
              <a:rPr lang="en-US" altLang="en-US" dirty="0"/>
              <a:t>Needs of All of Our Learners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BC440A3-FD2C-4AE8-AD49-7C6170B7B0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625" y="1371600"/>
            <a:ext cx="4038600" cy="4800600"/>
          </a:xfr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 CENA"/>
              </a:rPr>
              <a:t>Please disperse yourselves evenly among the four large chart papers posted </a:t>
            </a:r>
            <a:r>
              <a:rPr lang="en-US" dirty="0" smtClean="0">
                <a:latin typeface="AR CENA"/>
              </a:rPr>
              <a:t>around the room– </a:t>
            </a:r>
            <a:r>
              <a:rPr lang="en-US" dirty="0">
                <a:latin typeface="AR CENA"/>
              </a:rPr>
              <a:t>our 4</a:t>
            </a:r>
            <a:r>
              <a:rPr lang="en-US" dirty="0" smtClean="0">
                <a:latin typeface="AR CENA"/>
              </a:rPr>
              <a:t> </a:t>
            </a:r>
            <a:r>
              <a:rPr lang="en-US" dirty="0">
                <a:latin typeface="AR CENA"/>
              </a:rPr>
              <a:t>Corners</a:t>
            </a:r>
            <a:r>
              <a:rPr lang="en-US" dirty="0" smtClean="0">
                <a:latin typeface="AR CENA"/>
              </a:rPr>
              <a:t>: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1600" dirty="0">
              <a:latin typeface="AR CENA"/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000" b="1" dirty="0">
                <a:latin typeface="AR CENA"/>
              </a:rPr>
              <a:t>English language learners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000" b="1" dirty="0">
                <a:latin typeface="AR CENA"/>
              </a:rPr>
              <a:t>Students with disabilities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000" b="1" dirty="0">
                <a:latin typeface="AR CENA"/>
              </a:rPr>
              <a:t>Literacy Level students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sz="2000" b="1" dirty="0">
                <a:latin typeface="AR CENA"/>
              </a:rPr>
              <a:t>Satellite Level students (</a:t>
            </a:r>
            <a:r>
              <a:rPr lang="en-US" sz="2000" b="1" dirty="0" err="1">
                <a:latin typeface="AR CENA"/>
              </a:rPr>
              <a:t>PreHSE</a:t>
            </a:r>
            <a:r>
              <a:rPr lang="en-US" sz="2000" b="1" dirty="0">
                <a:latin typeface="AR CENA"/>
              </a:rPr>
              <a:t>/HSE)</a:t>
            </a:r>
          </a:p>
        </p:txBody>
      </p:sp>
      <p:pic>
        <p:nvPicPr>
          <p:cNvPr id="24580" name="Content Placeholder 4" descr="ŞİMDİ GEZELİM">
            <a:extLst>
              <a:ext uri="{FF2B5EF4-FFF2-40B4-BE49-F238E27FC236}">
                <a16:creationId xmlns="" xmlns:a16="http://schemas.microsoft.com/office/drawing/2014/main" id="{CB8EE2BA-777D-4B74-8703-C9A414BE35A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489075"/>
            <a:ext cx="4187825" cy="4725988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="" xmlns:a16="http://schemas.microsoft.com/office/drawing/2014/main" id="{7D3826F3-EC1B-4EB2-8039-8B8E40153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457200"/>
            <a:ext cx="8534400" cy="758825"/>
          </a:xfrm>
        </p:spPr>
        <p:txBody>
          <a:bodyPr/>
          <a:lstStyle/>
          <a:p>
            <a:pPr eaLnBrk="1" hangingPunct="1"/>
            <a:r>
              <a:rPr lang="en-US" altLang="en-US" dirty="0"/>
              <a:t>Four Corners: Meeting the </a:t>
            </a:r>
            <a:br>
              <a:rPr lang="en-US" altLang="en-US" dirty="0"/>
            </a:br>
            <a:r>
              <a:rPr lang="en-US" altLang="en-US" dirty="0"/>
              <a:t>Needs of All of Our Learners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BC440A3-FD2C-4AE8-AD49-7C6170B7B0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625" y="1371600"/>
            <a:ext cx="4038600" cy="4800600"/>
          </a:xfr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 CENA"/>
              </a:rPr>
              <a:t>You will spend 4 minutes discussing the same question as it applies to the student population identified at </a:t>
            </a:r>
            <a:r>
              <a:rPr lang="en-US" dirty="0" smtClean="0">
                <a:latin typeface="AR CENA"/>
              </a:rPr>
              <a:t>your </a:t>
            </a:r>
            <a:r>
              <a:rPr lang="en-US" dirty="0">
                <a:latin typeface="AR CENA"/>
              </a:rPr>
              <a:t>Corner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 CENA"/>
              </a:rPr>
              <a:t>Please jot down your ideas on the chart paper—leaving room for others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AR CENA"/>
              </a:rPr>
              <a:t>After 4 minutes, you will rotate to a new Corner to discuss a new student population</a:t>
            </a:r>
          </a:p>
        </p:txBody>
      </p:sp>
      <p:pic>
        <p:nvPicPr>
          <p:cNvPr id="24580" name="Content Placeholder 4" descr="ŞİMDİ GEZELİM">
            <a:extLst>
              <a:ext uri="{FF2B5EF4-FFF2-40B4-BE49-F238E27FC236}">
                <a16:creationId xmlns="" xmlns:a16="http://schemas.microsoft.com/office/drawing/2014/main" id="{CB8EE2BA-777D-4B74-8703-C9A414BE35A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489075"/>
            <a:ext cx="4187825" cy="4725988"/>
          </a:xfrm>
        </p:spPr>
      </p:pic>
    </p:spTree>
    <p:extLst>
      <p:ext uri="{BB962C8B-B14F-4D97-AF65-F5344CB8AC3E}">
        <p14:creationId xmlns:p14="http://schemas.microsoft.com/office/powerpoint/2010/main" val="3045163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="" xmlns:a16="http://schemas.microsoft.com/office/drawing/2014/main" id="{7D3826F3-EC1B-4EB2-8039-8B8E40153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457200"/>
            <a:ext cx="8534400" cy="758825"/>
          </a:xfrm>
        </p:spPr>
        <p:txBody>
          <a:bodyPr/>
          <a:lstStyle/>
          <a:p>
            <a:pPr eaLnBrk="1" hangingPunct="1"/>
            <a:r>
              <a:rPr lang="en-US" altLang="en-US" dirty="0"/>
              <a:t>Four Corners: Meeting the </a:t>
            </a:r>
            <a:br>
              <a:rPr lang="en-US" altLang="en-US" dirty="0"/>
            </a:br>
            <a:r>
              <a:rPr lang="en-US" altLang="en-US" dirty="0"/>
              <a:t>Needs of All of Our Learners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BC440A3-FD2C-4AE8-AD49-7C6170B7B0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625" y="1371600"/>
            <a:ext cx="4038600" cy="4800600"/>
          </a:xfr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latin typeface="AR CENA"/>
              </a:rPr>
              <a:t>Any questions</a:t>
            </a:r>
            <a:r>
              <a:rPr lang="en-US" sz="3600" dirty="0" smtClean="0">
                <a:latin typeface="AR CENA"/>
              </a:rPr>
              <a:t>??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3600" dirty="0">
              <a:latin typeface="AR CEN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latin typeface="AR CENA"/>
              </a:rPr>
              <a:t>Ready??</a:t>
            </a:r>
          </a:p>
        </p:txBody>
      </p:sp>
      <p:pic>
        <p:nvPicPr>
          <p:cNvPr id="24580" name="Content Placeholder 4" descr="ŞİMDİ GEZELİM">
            <a:extLst>
              <a:ext uri="{FF2B5EF4-FFF2-40B4-BE49-F238E27FC236}">
                <a16:creationId xmlns="" xmlns:a16="http://schemas.microsoft.com/office/drawing/2014/main" id="{CB8EE2BA-777D-4B74-8703-C9A414BE35A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489075"/>
            <a:ext cx="4187825" cy="4725988"/>
          </a:xfrm>
        </p:spPr>
      </p:pic>
    </p:spTree>
    <p:extLst>
      <p:ext uri="{BB962C8B-B14F-4D97-AF65-F5344CB8AC3E}">
        <p14:creationId xmlns:p14="http://schemas.microsoft.com/office/powerpoint/2010/main" val="3777360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="" xmlns:a16="http://schemas.microsoft.com/office/drawing/2014/main" id="{7D3826F3-EC1B-4EB2-8039-8B8E40153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457200"/>
            <a:ext cx="8534400" cy="758825"/>
          </a:xfrm>
        </p:spPr>
        <p:txBody>
          <a:bodyPr/>
          <a:lstStyle/>
          <a:p>
            <a:pPr eaLnBrk="1" hangingPunct="1"/>
            <a:r>
              <a:rPr lang="en-US" altLang="en-US" dirty="0"/>
              <a:t>Four Corners: Meeting the </a:t>
            </a:r>
            <a:br>
              <a:rPr lang="en-US" altLang="en-US" dirty="0"/>
            </a:br>
            <a:r>
              <a:rPr lang="en-US" altLang="en-US" dirty="0"/>
              <a:t>Needs of All of Our Learners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BC440A3-FD2C-4AE8-AD49-7C6170B7B0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625" y="1371600"/>
            <a:ext cx="4038600" cy="4800600"/>
          </a:xfr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latin typeface="AR CENA"/>
              </a:rPr>
              <a:t>How can we differentiate the </a:t>
            </a:r>
            <a:r>
              <a:rPr lang="en-US" sz="3200" dirty="0">
                <a:latin typeface="AR CENA"/>
              </a:rPr>
              <a:t>content of our Instructional Core (curriculum) </a:t>
            </a:r>
            <a:r>
              <a:rPr lang="en-US" sz="3200" dirty="0" smtClean="0">
                <a:latin typeface="AR CENA"/>
              </a:rPr>
              <a:t>to meet </a:t>
            </a:r>
            <a:r>
              <a:rPr lang="en-US" sz="3200" dirty="0">
                <a:latin typeface="AR CENA"/>
              </a:rPr>
              <a:t>the needs of this student population of our learners at P2G?</a:t>
            </a:r>
          </a:p>
        </p:txBody>
      </p:sp>
      <p:pic>
        <p:nvPicPr>
          <p:cNvPr id="24580" name="Content Placeholder 4" descr="ŞİMDİ GEZELİM">
            <a:extLst>
              <a:ext uri="{FF2B5EF4-FFF2-40B4-BE49-F238E27FC236}">
                <a16:creationId xmlns="" xmlns:a16="http://schemas.microsoft.com/office/drawing/2014/main" id="{CB8EE2BA-777D-4B74-8703-C9A414BE35A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489075"/>
            <a:ext cx="4187825" cy="4725988"/>
          </a:xfrm>
        </p:spPr>
      </p:pic>
    </p:spTree>
    <p:extLst>
      <p:ext uri="{BB962C8B-B14F-4D97-AF65-F5344CB8AC3E}">
        <p14:creationId xmlns:p14="http://schemas.microsoft.com/office/powerpoint/2010/main" val="7699003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="" xmlns:a16="http://schemas.microsoft.com/office/drawing/2014/main" id="{9426C26E-4708-4343-9936-3FFEC2957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457200"/>
            <a:ext cx="8534400" cy="7588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 smtClean="0"/>
              <a:t>Online Resources</a:t>
            </a:r>
            <a:endParaRPr lang="en-US" altLang="en-US" dirty="0">
              <a:solidFill>
                <a:srgbClr val="AB2627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E07AB87-BCBB-4498-968A-98EE4D25195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721225"/>
          </a:xfr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lvl="0"/>
            <a:r>
              <a:rPr lang="en-US" sz="2800" dirty="0"/>
              <a:t>To access </a:t>
            </a:r>
            <a:r>
              <a:rPr lang="en-US" sz="2800" b="1" dirty="0"/>
              <a:t>new units in their entirety</a:t>
            </a:r>
            <a:r>
              <a:rPr lang="en-US" sz="2800" dirty="0"/>
              <a:t> as they are completed for all </a:t>
            </a:r>
            <a:r>
              <a:rPr lang="en-US" sz="2800" dirty="0" smtClean="0"/>
              <a:t>content </a:t>
            </a:r>
            <a:r>
              <a:rPr lang="en-US" sz="2800" dirty="0"/>
              <a:t>areas, visit: </a:t>
            </a:r>
            <a:endParaRPr lang="en-US" sz="2000" dirty="0"/>
          </a:p>
          <a:p>
            <a:pPr lvl="1"/>
            <a:r>
              <a:rPr lang="en-US" sz="2400" u="sng" dirty="0" smtClean="0"/>
              <a:t>district79-public.rubiconatlas.org</a:t>
            </a:r>
            <a:r>
              <a:rPr lang="en-US" sz="2400" dirty="0" smtClean="0"/>
              <a:t> </a:t>
            </a:r>
            <a:r>
              <a:rPr lang="en-US" sz="2400" dirty="0"/>
              <a:t>(Password: District79)</a:t>
            </a:r>
            <a:endParaRPr lang="en-US" sz="1800" dirty="0"/>
          </a:p>
          <a:p>
            <a:pPr lvl="1"/>
            <a:r>
              <a:rPr lang="en-US" sz="2400" dirty="0"/>
              <a:t>Place mouse over “Browse” (upper, left of screen) and click on “Unit Calendars”</a:t>
            </a:r>
            <a:endParaRPr lang="en-US" sz="1800" dirty="0"/>
          </a:p>
          <a:p>
            <a:pPr lvl="1"/>
            <a:r>
              <a:rPr lang="en-US" sz="2400" dirty="0"/>
              <a:t>New units are identified as “REBOOT”</a:t>
            </a:r>
            <a:endParaRPr lang="en-US" sz="1800" dirty="0"/>
          </a:p>
          <a:p>
            <a:pPr lvl="0"/>
            <a:r>
              <a:rPr lang="en-US" sz="2800" dirty="0"/>
              <a:t>To access a wealth of instructional resources, including </a:t>
            </a:r>
            <a:r>
              <a:rPr lang="en-US" sz="2800" b="1" dirty="0"/>
              <a:t>disciplinary literacy handbooks</a:t>
            </a:r>
            <a:r>
              <a:rPr lang="en-US" sz="2800" dirty="0"/>
              <a:t> for all content areas, visit:</a:t>
            </a:r>
            <a:endParaRPr lang="en-US" sz="2000" dirty="0"/>
          </a:p>
          <a:p>
            <a:pPr lvl="1"/>
            <a:r>
              <a:rPr lang="en-US" sz="2400" u="sng" dirty="0"/>
              <a:t>sites.google.com/d-79.com/teacher-resource-center/home</a:t>
            </a:r>
            <a:r>
              <a:rPr lang="en-US" sz="2400" dirty="0"/>
              <a:t> </a:t>
            </a:r>
            <a:endParaRPr lang="en-US" sz="1800" dirty="0"/>
          </a:p>
          <a:p>
            <a:pPr lvl="1"/>
            <a:r>
              <a:rPr lang="en-US" sz="2400" dirty="0"/>
              <a:t>Access the menu by clicking on the three horizontal bars in the upper, left of the screen</a:t>
            </a:r>
            <a:endParaRPr lang="en-US" sz="1800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97427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="" xmlns:a16="http://schemas.microsoft.com/office/drawing/2014/main" id="{AC5DAA21-F565-492C-AAFE-9BB398517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1295400"/>
          </a:xfrm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="" xmlns:a16="http://schemas.microsoft.com/office/drawing/2014/main" id="{DB66DD41-7F2B-4832-9A57-ED3084081B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4038600" cy="4724400"/>
          </a:xfr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marL="0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i="1" dirty="0"/>
          </a:p>
          <a:p>
            <a:pPr marL="0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i="1" dirty="0"/>
          </a:p>
          <a:p>
            <a:pPr marL="0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i="1" dirty="0"/>
          </a:p>
          <a:p>
            <a:pPr marL="0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i="1" dirty="0"/>
          </a:p>
          <a:p>
            <a:pPr marL="0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i="1" dirty="0"/>
          </a:p>
          <a:p>
            <a:pPr marL="0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i="1" dirty="0"/>
              <a:t>Please take this time to fill out the </a:t>
            </a:r>
            <a:r>
              <a:rPr lang="en-US" b="1" i="1" dirty="0"/>
              <a:t>feedback form</a:t>
            </a:r>
            <a:r>
              <a:rPr lang="en-US" i="1" dirty="0"/>
              <a:t> for this session. Thank you so much for your time!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sp>
        <p:nvSpPr>
          <p:cNvPr id="35846" name="Content Placeholder 1">
            <a:extLst>
              <a:ext uri="{FF2B5EF4-FFF2-40B4-BE49-F238E27FC236}">
                <a16:creationId xmlns="" xmlns:a16="http://schemas.microsoft.com/office/drawing/2014/main" id="{48C6B733-075D-4735-9FE1-8A53C967D2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572000" cy="4681538"/>
          </a:xfrm>
        </p:spPr>
        <p:txBody>
          <a:bodyPr/>
          <a:lstStyle/>
          <a:p>
            <a:pPr marL="0" indent="0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marL="0" indent="0" algn="ctr" eaLnBrk="1" hangingPunct="1">
              <a:buFont typeface="Wingdings 2" panose="05020102010507070707" pitchFamily="18" charset="2"/>
              <a:buNone/>
            </a:pPr>
            <a:endParaRPr lang="en-US" altLang="en-US" b="1"/>
          </a:p>
          <a:p>
            <a:pPr marL="0" indent="0" algn="ctr" eaLnBrk="1" hangingPunct="1">
              <a:buFont typeface="Wingdings 2" panose="05020102010507070707" pitchFamily="18" charset="2"/>
              <a:buNone/>
            </a:pPr>
            <a:r>
              <a:rPr lang="en-US" altLang="en-US" b="1"/>
              <a:t>ANY LAST QUESTIONS OR COMMENTS</a:t>
            </a:r>
          </a:p>
          <a:p>
            <a:pPr marL="0" indent="0" algn="ctr" eaLnBrk="1" hangingPunct="1"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en-US" altLang="en-US" sz="13000" b="1"/>
              <a:t>?</a:t>
            </a:r>
          </a:p>
        </p:txBody>
      </p:sp>
      <p:pic>
        <p:nvPicPr>
          <p:cNvPr id="35847" name="Picture 2">
            <a:extLst>
              <a:ext uri="{FF2B5EF4-FFF2-40B4-BE49-F238E27FC236}">
                <a16:creationId xmlns="" xmlns:a16="http://schemas.microsoft.com/office/drawing/2014/main" id="{218F57A8-1180-40E6-A070-889D02FEE7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C70AC57-4D01-4FA9-A943-77E0B04DC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129540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WELCOME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F00125D-2F6F-45F5-81B7-359032C16EC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503920" cy="4572000"/>
          </a:xfrm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4400" dirty="0"/>
              <a:t>As you enter and settle in, please complete independently page 1 of the handout “Instructional Core: What Are We Teaching?”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C70AC57-4D01-4FA9-A943-77E0B04DC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129540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What Are We Teaching?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F00125D-2F6F-45F5-81B7-359032C16EC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503920" cy="4572000"/>
          </a:xfrm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4400" dirty="0"/>
              <a:t>Now discuss your responses with your table group using the discussion questions on page 2 of the handout.</a:t>
            </a:r>
          </a:p>
        </p:txBody>
      </p:sp>
    </p:spTree>
    <p:extLst>
      <p:ext uri="{BB962C8B-B14F-4D97-AF65-F5344CB8AC3E}">
        <p14:creationId xmlns:p14="http://schemas.microsoft.com/office/powerpoint/2010/main" val="3629686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C70AC57-4D01-4FA9-A943-77E0B04DC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1295400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What Are We Teaching?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F00125D-2F6F-45F5-81B7-359032C16EC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503920" cy="4572000"/>
          </a:xfrm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/>
              <a:t>What do our discussions tell us about curriculum alignment in our school for our content area?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/>
              <a:t>How does our curriculum alignment impact our goal of academic achievement for all of our learners?</a:t>
            </a:r>
          </a:p>
        </p:txBody>
      </p:sp>
    </p:spTree>
    <p:extLst>
      <p:ext uri="{BB962C8B-B14F-4D97-AF65-F5344CB8AC3E}">
        <p14:creationId xmlns:p14="http://schemas.microsoft.com/office/powerpoint/2010/main" val="779636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12E2ADE-790A-485F-B61D-1F13E8020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2954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b="1" dirty="0"/>
              <a:t>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D383FF1-8B12-463A-A3EE-B08305BC271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8600" y="1527048"/>
            <a:ext cx="8686800" cy="5026152"/>
          </a:xfrm>
          <a:ex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cap="small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We will analyze our existing and new curriculum to:</a:t>
            </a:r>
          </a:p>
          <a:p>
            <a:pPr marL="823595" lvl="2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 </a:t>
            </a:r>
            <a:r>
              <a:rPr lang="en-US" sz="2600" dirty="0"/>
              <a:t>determine the content that is included within our Instructional Core, and</a:t>
            </a:r>
          </a:p>
          <a:p>
            <a:pPr marL="823595" lvl="2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600" dirty="0"/>
              <a:t>evaluate how it supports student achievement for all of our learners...</a:t>
            </a:r>
          </a:p>
          <a:p>
            <a:pPr marL="1372870" lvl="4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/>
              <a:t>across all academic levels</a:t>
            </a:r>
          </a:p>
          <a:p>
            <a:pPr marL="1372870" lvl="4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/>
              <a:t>including English language learners</a:t>
            </a:r>
          </a:p>
          <a:p>
            <a:pPr marL="1372870" lvl="4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/>
              <a:t>and students with disabilities</a:t>
            </a:r>
            <a:r>
              <a:rPr lang="en-US" sz="2300" dirty="0"/>
              <a:t/>
            </a:r>
            <a:br>
              <a:rPr lang="en-US" sz="2300" dirty="0"/>
            </a:br>
            <a:endParaRPr lang="en-US" sz="2300" cap="small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cap="smal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7F0BBAA-8E7E-4BBC-8CC3-3CCB5720A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371600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dirty="0"/>
              <a:t>Guiding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77B4BC8-CC1E-4715-A2C8-05142093F21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What content is prioritized within our Instructional Core?</a:t>
            </a:r>
          </a:p>
          <a:p>
            <a:pPr marL="0" indent="0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How does the content of our Instructional Core meet the needs of all of our learners at P2G—at all academic levels, and including English language learners and students with disabilities?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="" xmlns:a16="http://schemas.microsoft.com/office/drawing/2014/main" id="{9426C26E-4708-4343-9936-3FFEC2957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457200"/>
            <a:ext cx="8534400" cy="7588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Analyzing New Curriculum</a:t>
            </a:r>
            <a:endParaRPr lang="en-US" altLang="en-US" dirty="0">
              <a:solidFill>
                <a:srgbClr val="AB2627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E07AB87-BCBB-4498-968A-98EE4D25195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721225"/>
          </a:xfr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In table groups, we will use the “Attributes of a Quality Curriculum” checklists to analyze:</a:t>
            </a:r>
          </a:p>
          <a:p>
            <a:pPr marL="1006475" lvl="2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/>
              <a:t>revised objectives for our P2G curriculum, and</a:t>
            </a:r>
          </a:p>
          <a:p>
            <a:pPr marL="1006475" lvl="2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/>
              <a:t>an excerpt from a new curriculum unit from last year’s Rubicon Reboot team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/>
              <a:t>As you analyze each component, use the charts at the bottom of each page to jot down strengths, needs, and next steps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="" xmlns:a16="http://schemas.microsoft.com/office/drawing/2014/main" id="{5F23404D-FB5D-47D0-98AA-A40DE74F2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/>
          <a:lstStyle/>
          <a:p>
            <a:pPr eaLnBrk="1" hangingPunct="1"/>
            <a:r>
              <a:rPr lang="en-US" altLang="en-US" dirty="0"/>
              <a:t>Attributes of a Quality Curriculum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75FAF91-2773-42BE-BD20-3F318C2ED0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625" y="1371600"/>
            <a:ext cx="4038600" cy="4800600"/>
          </a:xfr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i="1" dirty="0">
                <a:latin typeface="AR CENA"/>
              </a:rPr>
              <a:t>Organizing </a:t>
            </a:r>
            <a:r>
              <a:rPr lang="en-US" b="1" i="1" dirty="0" smtClean="0">
                <a:latin typeface="AR CENA"/>
              </a:rPr>
              <a:t>Center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b="1" i="1" dirty="0">
                <a:latin typeface="AR CENA"/>
              </a:rPr>
              <a:t> </a:t>
            </a:r>
            <a:r>
              <a:rPr lang="en-US" b="1" i="1" dirty="0" smtClean="0">
                <a:latin typeface="AR CENA"/>
              </a:rPr>
              <a:t>  (see explanation in  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b="1" i="1" dirty="0">
                <a:latin typeface="AR CENA"/>
              </a:rPr>
              <a:t> </a:t>
            </a:r>
            <a:r>
              <a:rPr lang="en-US" b="1" i="1" dirty="0" smtClean="0">
                <a:latin typeface="AR CENA"/>
              </a:rPr>
              <a:t>   your handout)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2000" b="1" i="1" dirty="0">
              <a:latin typeface="AR CEN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i="1" dirty="0">
                <a:latin typeface="AR CENA"/>
              </a:rPr>
              <a:t>Standards and Objectives </a:t>
            </a:r>
            <a:r>
              <a:rPr lang="en-US" b="1" i="1" dirty="0" smtClean="0">
                <a:latin typeface="AR CENA"/>
              </a:rPr>
              <a:t>Alignment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2000" b="1" i="1" dirty="0">
              <a:latin typeface="AR CEN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i="1" dirty="0">
                <a:latin typeface="AR CENA"/>
              </a:rPr>
              <a:t>Resources-Texts, Technology, </a:t>
            </a:r>
            <a:r>
              <a:rPr lang="en-US" b="1" i="1" dirty="0" smtClean="0">
                <a:latin typeface="AR CENA"/>
              </a:rPr>
              <a:t>Materials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2000" b="1" i="1" dirty="0">
              <a:latin typeface="AR CEN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i="1" dirty="0" smtClean="0">
                <a:latin typeface="AR CENA"/>
              </a:rPr>
              <a:t>Cultural Responsiveness</a:t>
            </a:r>
            <a:endParaRPr lang="en-US" b="1" i="1" dirty="0">
              <a:latin typeface="AR CENA"/>
            </a:endParaRPr>
          </a:p>
        </p:txBody>
      </p:sp>
      <p:pic>
        <p:nvPicPr>
          <p:cNvPr id="21508" name="Content Placeholder 4" descr="Use processes appropriately">
            <a:extLst>
              <a:ext uri="{FF2B5EF4-FFF2-40B4-BE49-F238E27FC236}">
                <a16:creationId xmlns="" xmlns:a16="http://schemas.microsoft.com/office/drawing/2014/main" id="{74C24F76-D2DD-45FF-A12B-D751F114FCF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86275" y="2133600"/>
            <a:ext cx="4368800" cy="32766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3">
            <a:extLst>
              <a:ext uri="{FF2B5EF4-FFF2-40B4-BE49-F238E27FC236}">
                <a16:creationId xmlns="" xmlns:a16="http://schemas.microsoft.com/office/drawing/2014/main" id="{D264B5B0-807D-4D45-AF8A-020E22B79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381000"/>
            <a:ext cx="8534400" cy="758825"/>
          </a:xfrm>
        </p:spPr>
        <p:txBody>
          <a:bodyPr/>
          <a:lstStyle/>
          <a:p>
            <a:pPr eaLnBrk="1" hangingPunct="1"/>
            <a:r>
              <a:rPr lang="en-US" altLang="en-US" dirty="0"/>
              <a:t>Whole Group Harvest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6299C0D4-B250-46E0-82E3-4682BBCC99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67200" cy="4876800"/>
          </a:xfr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>
                <a:latin typeface="AR CENA"/>
              </a:rPr>
              <a:t>What content </a:t>
            </a:r>
            <a:r>
              <a:rPr lang="en-US" dirty="0" smtClean="0">
                <a:latin typeface="AR CENA"/>
              </a:rPr>
              <a:t>and skills are </a:t>
            </a:r>
            <a:r>
              <a:rPr lang="en-US" dirty="0">
                <a:latin typeface="AR CENA"/>
              </a:rPr>
              <a:t>prioritized within the curriculum?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dirty="0">
              <a:latin typeface="AR CENA"/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>
                <a:latin typeface="AR CENA"/>
              </a:rPr>
              <a:t>What are the strengths of the curriculum?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dirty="0">
              <a:latin typeface="AR CENA"/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>
                <a:latin typeface="AR CENA"/>
              </a:rPr>
              <a:t>What are the needs of the curriculum?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="" xmlns:a16="http://schemas.microsoft.com/office/drawing/2014/main" id="{7C2BEB76-2F7A-4F37-B422-0C8B262B50F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638300"/>
            <a:ext cx="4229100" cy="42291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503</TotalTime>
  <Words>582</Words>
  <Application>Microsoft Office PowerPoint</Application>
  <PresentationFormat>On-screen Show (4:3)</PresentationFormat>
  <Paragraphs>92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 CENA</vt:lpstr>
      <vt:lpstr>Georgia</vt:lpstr>
      <vt:lpstr>Wingdings</vt:lpstr>
      <vt:lpstr>Wingdings 2</vt:lpstr>
      <vt:lpstr>Civic</vt:lpstr>
      <vt:lpstr>Exploring the Instructional Core at P2G:</vt:lpstr>
      <vt:lpstr>WELCOME</vt:lpstr>
      <vt:lpstr>What Are We Teaching?</vt:lpstr>
      <vt:lpstr>What Are We Teaching?</vt:lpstr>
      <vt:lpstr>Outcomes</vt:lpstr>
      <vt:lpstr>Guiding Questions</vt:lpstr>
      <vt:lpstr>Analyzing New Curriculum</vt:lpstr>
      <vt:lpstr>Attributes of a Quality Curriculum</vt:lpstr>
      <vt:lpstr>Whole Group Harvest</vt:lpstr>
      <vt:lpstr>4 Corners: Meeting the  Needs of All of Our Learners</vt:lpstr>
      <vt:lpstr>Four Corners: Meeting the  Needs of All of Our Learners</vt:lpstr>
      <vt:lpstr>Four Corners: Meeting the  Needs of All of Our Learners</vt:lpstr>
      <vt:lpstr>Four Corners: Meeting the  Needs of All of Our Learners</vt:lpstr>
      <vt:lpstr>Online Resources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Yarwood Jordan (K926)</cp:lastModifiedBy>
  <cp:revision>82</cp:revision>
  <dcterms:created xsi:type="dcterms:W3CDTF">2015-11-02T23:02:56Z</dcterms:created>
  <dcterms:modified xsi:type="dcterms:W3CDTF">2017-09-11T16:47:26Z</dcterms:modified>
</cp:coreProperties>
</file>