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6" r:id="rId10"/>
    <p:sldId id="267" r:id="rId11"/>
    <p:sldId id="262" r:id="rId12"/>
    <p:sldId id="26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D605B9-6EE5-402C-83ED-77DED6CCC1FF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DA4D03-CC6F-4507-99F6-BCC52BD55C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0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86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92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5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8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73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39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4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34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2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93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01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AE12-D394-4265-B1DC-515082F9B4B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5666-34BB-4817-A027-B0BFDA4A6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93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71600"/>
            <a:ext cx="2514600" cy="3015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038" y="1320923"/>
            <a:ext cx="4859524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574589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“I want your</a:t>
            </a:r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partment building!”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Government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68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Your Apartment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31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Trade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6" y="2057400"/>
            <a:ext cx="3185160" cy="25371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044489"/>
            <a:ext cx="4134395" cy="2571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112" y="5257800"/>
            <a:ext cx="293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2000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257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531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5767"/>
            <a:ext cx="8229600" cy="3614829"/>
          </a:xfrm>
        </p:spPr>
      </p:pic>
    </p:spTree>
    <p:extLst>
      <p:ext uri="{BB962C8B-B14F-4D97-AF65-F5344CB8AC3E}">
        <p14:creationId xmlns:p14="http://schemas.microsoft.com/office/powerpoint/2010/main" xmlns="" val="1878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Government takes citizen's property for the benefit of the public.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v</a:t>
            </a:r>
            <a:r>
              <a:rPr lang="en-US" b="1" dirty="0" err="1" smtClean="0"/>
              <a:t>s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A private, for profit, company asking the government to take citizen's property for questionable public benefit and private benefit.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237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 Battle!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7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Eminent </a:t>
            </a:r>
            <a:r>
              <a:rPr lang="en-US" dirty="0"/>
              <a:t>- </a:t>
            </a:r>
            <a:r>
              <a:rPr lang="en-US" dirty="0" smtClean="0"/>
              <a:t>standing </a:t>
            </a:r>
            <a:r>
              <a:rPr lang="en-US" dirty="0"/>
              <a:t>above others in some quality or </a:t>
            </a:r>
            <a:r>
              <a:rPr lang="en-US" dirty="0" smtClean="0"/>
              <a:t>position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Domain </a:t>
            </a:r>
            <a:r>
              <a:rPr lang="en-US" dirty="0"/>
              <a:t>-  complete and absolute ownership of </a:t>
            </a:r>
            <a:r>
              <a:rPr lang="en-US" dirty="0" smtClean="0"/>
              <a:t>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Eminent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right of a government to appropriate privately owned land or property for public use upon payment of compensation to the owner.</a:t>
            </a:r>
          </a:p>
          <a:p>
            <a:r>
              <a:rPr lang="en-US" dirty="0" smtClean="0"/>
              <a:t>The Fifth Amendment to the Constitution of the United states says, “ private property shall not be taken for public use without just compensation.”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4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government, (federal, state, or local) or government agencies have the power to take private property for public use by compensating the owner. Examples of some agencies would be airport authorities, the Port Authority of NY/NJ, highway </a:t>
            </a:r>
            <a:r>
              <a:rPr lang="en-US" sz="3200" dirty="0"/>
              <a:t>c</a:t>
            </a:r>
            <a:r>
              <a:rPr lang="en-US" sz="3200" dirty="0" smtClean="0"/>
              <a:t>ommission, and utility companies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209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Dwight D. Eisenhower National System of Interstate and Defense Highways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(commonly known as the Interstate Highway System, Interstate Freeway System, Interstate System, or simply the Interstate) is a network of freeways that forms a part of the National Highway System of the United States. The system is named for President Dwight D. Eisenhower, who championed its formation. Construction was authorized by the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Aid Highway Act of 1956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937" y="4419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0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066800"/>
            <a:ext cx="72028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Cross Bronx Expressway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487" y="1720056"/>
            <a:ext cx="2867025" cy="4286250"/>
          </a:xfrm>
        </p:spPr>
      </p:pic>
    </p:spTree>
    <p:extLst>
      <p:ext uri="{BB962C8B-B14F-4D97-AF65-F5344CB8AC3E}">
        <p14:creationId xmlns:p14="http://schemas.microsoft.com/office/powerpoint/2010/main" xmlns="" val="1585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Central Park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71600"/>
            <a:ext cx="6716518" cy="4785519"/>
          </a:xfrm>
        </p:spPr>
      </p:pic>
    </p:spTree>
    <p:extLst>
      <p:ext uri="{BB962C8B-B14F-4D97-AF65-F5344CB8AC3E}">
        <p14:creationId xmlns:p14="http://schemas.microsoft.com/office/powerpoint/2010/main" xmlns="" val="21674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Trade Center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451166"/>
            <a:ext cx="4517136" cy="36576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486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World </a:t>
            </a:r>
            <a:r>
              <a:rPr lang="en-US" dirty="0"/>
              <a:t>T</a:t>
            </a:r>
            <a:r>
              <a:rPr lang="en-US" dirty="0" smtClean="0"/>
              <a:t>rade Center site, </a:t>
            </a:r>
            <a:r>
              <a:rPr lang="en-US" dirty="0" err="1" smtClean="0"/>
              <a:t>Cortlandt</a:t>
            </a:r>
            <a:r>
              <a:rPr lang="en-US" dirty="0" smtClean="0"/>
              <a:t> Street in 1936.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278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Definitions</vt:lpstr>
      <vt:lpstr>Eminent Domain</vt:lpstr>
      <vt:lpstr>Slide 4</vt:lpstr>
      <vt:lpstr>Slide 5</vt:lpstr>
      <vt:lpstr>Slide 6</vt:lpstr>
      <vt:lpstr>The Cross Bronx Expressway</vt:lpstr>
      <vt:lpstr>Central Park</vt:lpstr>
      <vt:lpstr>The World Trade Center </vt:lpstr>
      <vt:lpstr>The World Trade Center</vt:lpstr>
      <vt:lpstr>Columbia University</vt:lpstr>
      <vt:lpstr>Slide 12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NYCDOE Administration</cp:lastModifiedBy>
  <cp:revision>7</cp:revision>
  <cp:lastPrinted>2013-11-26T13:01:42Z</cp:lastPrinted>
  <dcterms:created xsi:type="dcterms:W3CDTF">2013-11-25T20:48:44Z</dcterms:created>
  <dcterms:modified xsi:type="dcterms:W3CDTF">2014-02-12T15:07:53Z</dcterms:modified>
</cp:coreProperties>
</file>