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6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75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0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85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0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34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44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5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50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78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1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470C1-60E3-4F47-988A-7AABD98A6C0F}" type="datetimeFigureOut">
              <a:rPr lang="en-US" smtClean="0"/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61A2D-CFA5-42F6-8C9B-6279C19B6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42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0" y="2438400"/>
            <a:ext cx="3124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lackadder ITC" panose="04020505051007020D02" pitchFamily="82" charset="0"/>
              </a:rPr>
              <a:t>John Brown Dictionary</a:t>
            </a:r>
          </a:p>
          <a:p>
            <a:endParaRPr lang="en-US" sz="2000" dirty="0"/>
          </a:p>
          <a:p>
            <a:r>
              <a:rPr lang="en-US" sz="2000" dirty="0" smtClean="0">
                <a:latin typeface="Blackadder ITC" panose="04020505051007020D02" pitchFamily="82" charset="0"/>
              </a:rPr>
              <a:t>A small </a:t>
            </a:r>
            <a:r>
              <a:rPr lang="en-US" sz="2000" dirty="0">
                <a:latin typeface="Blackadder ITC" panose="04020505051007020D02" pitchFamily="82" charset="0"/>
              </a:rPr>
              <a:t>s</a:t>
            </a:r>
            <a:r>
              <a:rPr lang="en-US" sz="2000" dirty="0" smtClean="0">
                <a:latin typeface="Blackadder ITC" panose="04020505051007020D02" pitchFamily="82" charset="0"/>
              </a:rPr>
              <a:t>ample of words Brown used in his speeches and writing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>
                <a:latin typeface="Blackadder ITC" panose="04020505051007020D02" pitchFamily="82" charset="0"/>
              </a:rPr>
              <a:t>By: _______________</a:t>
            </a:r>
            <a:endParaRPr lang="en-US" sz="2000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28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72863" y="3699"/>
            <a:ext cx="8313937" cy="5909310"/>
            <a:chOff x="372863" y="3699"/>
            <a:chExt cx="8313937" cy="5909310"/>
          </a:xfrm>
        </p:grpSpPr>
        <p:sp>
          <p:nvSpPr>
            <p:cNvPr id="4" name="TextBox 3"/>
            <p:cNvSpPr txBox="1"/>
            <p:nvPr/>
          </p:nvSpPr>
          <p:spPr>
            <a:xfrm>
              <a:off x="372863" y="3699"/>
              <a:ext cx="3513337" cy="590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Blackadder ITC" panose="04020505051007020D02" pitchFamily="82" charset="0"/>
                </a:rPr>
                <a:t>Word:_______________________</a:t>
              </a:r>
            </a:p>
            <a:p>
              <a:endParaRPr lang="en-US" sz="1400" dirty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Sentence in which Brown used it: 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  </a:r>
              <a:endParaRPr lang="en-US" sz="1400" dirty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My understanding / definition: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</a:t>
              </a:r>
            </a:p>
            <a:p>
              <a:pPr>
                <a:lnSpc>
                  <a:spcPct val="150000"/>
                </a:lnSpc>
              </a:pPr>
              <a:endParaRPr lang="en-US" sz="1400" dirty="0">
                <a:latin typeface="Blackadder ITC" panose="04020505051007020D02" pitchFamily="82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Sketch of word in action:</a:t>
              </a:r>
            </a:p>
            <a:p>
              <a:pPr>
                <a:lnSpc>
                  <a:spcPct val="150000"/>
                </a:lnSpc>
              </a:pPr>
              <a:endParaRPr lang="en-US" sz="14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105400" y="3699"/>
              <a:ext cx="3581400" cy="590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Blackadder ITC" panose="04020505051007020D02" pitchFamily="82" charset="0"/>
                </a:rPr>
                <a:t>Word:_______________________</a:t>
              </a:r>
            </a:p>
            <a:p>
              <a:endParaRPr lang="en-US" sz="1400" dirty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Sentence in which Brown used it: 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  </a:r>
              <a:endParaRPr lang="en-US" sz="1400" dirty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My understanding / definition: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</a:t>
              </a:r>
            </a:p>
            <a:p>
              <a:pPr>
                <a:lnSpc>
                  <a:spcPct val="150000"/>
                </a:lnSpc>
              </a:pPr>
              <a:endParaRPr lang="en-US" sz="1400" dirty="0">
                <a:latin typeface="Blackadder ITC" panose="04020505051007020D02" pitchFamily="82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Two words with opposite meanings to this one:</a:t>
              </a:r>
            </a:p>
            <a:p>
              <a:pPr>
                <a:lnSpc>
                  <a:spcPct val="150000"/>
                </a:lnSpc>
              </a:pP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48482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0"/>
            <a:ext cx="8458200" cy="5909310"/>
            <a:chOff x="392838" y="0"/>
            <a:chExt cx="8458200" cy="5909310"/>
          </a:xfrm>
        </p:grpSpPr>
        <p:sp>
          <p:nvSpPr>
            <p:cNvPr id="5" name="TextBox 4"/>
            <p:cNvSpPr txBox="1"/>
            <p:nvPr/>
          </p:nvSpPr>
          <p:spPr>
            <a:xfrm>
              <a:off x="392838" y="0"/>
              <a:ext cx="3188562" cy="590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Blackadder ITC" panose="04020505051007020D02" pitchFamily="82" charset="0"/>
                </a:rPr>
                <a:t>Word:_______________________</a:t>
              </a:r>
            </a:p>
            <a:p>
              <a:endParaRPr lang="en-US" sz="1400" dirty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Sentence in which Brown used it: 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______________________________________________________________________________________________________________________________________________________________________________________________________________________________________________</a:t>
              </a:r>
              <a:endParaRPr lang="en-US" sz="1400" dirty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My understanding / definition: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</a:t>
              </a:r>
            </a:p>
            <a:p>
              <a:pPr>
                <a:lnSpc>
                  <a:spcPct val="150000"/>
                </a:lnSpc>
              </a:pPr>
              <a:endParaRPr lang="en-US" sz="1400" dirty="0">
                <a:latin typeface="Blackadder ITC" panose="04020505051007020D02" pitchFamily="82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The best way to remember this word is to…</a:t>
              </a:r>
            </a:p>
            <a:p>
              <a:pPr>
                <a:lnSpc>
                  <a:spcPct val="150000"/>
                </a:lnSpc>
              </a:pPr>
              <a:endParaRPr lang="en-US" sz="1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574438" y="0"/>
              <a:ext cx="3276600" cy="590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Blackadder ITC" panose="04020505051007020D02" pitchFamily="82" charset="0"/>
                </a:rPr>
                <a:t>Word:_______________________</a:t>
              </a:r>
            </a:p>
            <a:p>
              <a:endParaRPr lang="en-US" sz="1400" dirty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Sentence in which Brown used it: 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_____________________________________________________________________________________________________________________________________________________________________________________________________________________________________________________</a:t>
              </a:r>
              <a:endParaRPr lang="en-US" sz="1400" dirty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My understanding / definition: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</a:t>
              </a:r>
            </a:p>
            <a:p>
              <a:pPr>
                <a:lnSpc>
                  <a:spcPct val="150000"/>
                </a:lnSpc>
              </a:pPr>
              <a:endParaRPr lang="en-US" sz="1400" dirty="0">
                <a:latin typeface="Blackadder ITC" panose="04020505051007020D02" pitchFamily="82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Two words with similar meanings to this one:</a:t>
              </a:r>
            </a:p>
            <a:p>
              <a:pPr>
                <a:lnSpc>
                  <a:spcPct val="150000"/>
                </a:lnSpc>
              </a:pP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08362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2838" y="0"/>
            <a:ext cx="8446362" cy="5909310"/>
            <a:chOff x="392838" y="0"/>
            <a:chExt cx="8446362" cy="5909310"/>
          </a:xfrm>
        </p:grpSpPr>
        <p:sp>
          <p:nvSpPr>
            <p:cNvPr id="5" name="TextBox 4"/>
            <p:cNvSpPr txBox="1"/>
            <p:nvPr/>
          </p:nvSpPr>
          <p:spPr>
            <a:xfrm>
              <a:off x="392838" y="0"/>
              <a:ext cx="3493362" cy="590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Blackadder ITC" panose="04020505051007020D02" pitchFamily="82" charset="0"/>
                </a:rPr>
                <a:t>Word:_______________________</a:t>
              </a:r>
            </a:p>
            <a:p>
              <a:endParaRPr lang="en-US" sz="1400" dirty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Sentence in which Brown used it: 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</a:t>
              </a:r>
              <a:endParaRPr lang="en-US" sz="1400" dirty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My understanding / definition: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</a:t>
              </a:r>
            </a:p>
            <a:p>
              <a:pPr>
                <a:lnSpc>
                  <a:spcPct val="150000"/>
                </a:lnSpc>
              </a:pPr>
              <a:endParaRPr lang="en-US" sz="1400" dirty="0">
                <a:latin typeface="Blackadder ITC" panose="04020505051007020D02" pitchFamily="82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The word in a sentence I’ve created:</a:t>
              </a:r>
              <a:endParaRPr lang="en-US" sz="1400" dirty="0" smtClean="0">
                <a:latin typeface="Blackadder ITC" panose="04020505051007020D02" pitchFamily="82" charset="0"/>
              </a:endParaRPr>
            </a:p>
            <a:p>
              <a:pPr>
                <a:lnSpc>
                  <a:spcPct val="150000"/>
                </a:lnSpc>
              </a:pPr>
              <a:endParaRPr lang="en-US" sz="1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34000" y="0"/>
              <a:ext cx="3505200" cy="590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Blackadder ITC" panose="04020505051007020D02" pitchFamily="82" charset="0"/>
                </a:rPr>
                <a:t>Word:_______________________</a:t>
              </a:r>
            </a:p>
            <a:p>
              <a:endParaRPr lang="en-US" sz="1400" dirty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Sentence in which Brown used it: 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  </a:r>
              <a:endParaRPr lang="en-US" sz="1400" dirty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endParaRPr lang="en-US" sz="1400" dirty="0" smtClean="0">
                <a:latin typeface="Blackadder ITC" panose="04020505051007020D02" pitchFamily="82" charset="0"/>
              </a:endParaRPr>
            </a:p>
            <a:p>
              <a:r>
                <a:rPr lang="en-US" sz="1400" dirty="0" smtClean="0">
                  <a:latin typeface="Blackadder ITC" panose="04020505051007020D02" pitchFamily="82" charset="0"/>
                </a:rPr>
                <a:t>My understanding / definition: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________________________________________________________________________________________________________________________________________________________</a:t>
              </a:r>
            </a:p>
            <a:p>
              <a:pPr>
                <a:lnSpc>
                  <a:spcPct val="150000"/>
                </a:lnSpc>
              </a:pPr>
              <a:endParaRPr lang="en-US" sz="1400" dirty="0">
                <a:latin typeface="Blackadder ITC" panose="04020505051007020D02" pitchFamily="82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400" dirty="0" smtClean="0">
                  <a:latin typeface="Blackadder ITC" panose="04020505051007020D02" pitchFamily="82" charset="0"/>
                </a:rPr>
                <a:t>The word in a sentence I’ve created:</a:t>
              </a:r>
              <a:endParaRPr lang="en-US" sz="1400" dirty="0" smtClean="0">
                <a:latin typeface="Blackadder ITC" panose="04020505051007020D02" pitchFamily="82" charset="0"/>
              </a:endParaRPr>
            </a:p>
            <a:p>
              <a:pPr>
                <a:lnSpc>
                  <a:spcPct val="150000"/>
                </a:lnSpc>
              </a:pP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40806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164</Words>
  <Application>Microsoft Office PowerPoint</Application>
  <PresentationFormat>On-screen Show (4:3)</PresentationFormat>
  <Paragraphs>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NYCDOE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 morrow</dc:creator>
  <cp:lastModifiedBy>christian morrow</cp:lastModifiedBy>
  <cp:revision>6</cp:revision>
  <cp:lastPrinted>2014-02-24T20:13:08Z</cp:lastPrinted>
  <dcterms:created xsi:type="dcterms:W3CDTF">2014-02-24T20:00:29Z</dcterms:created>
  <dcterms:modified xsi:type="dcterms:W3CDTF">2014-02-27T16:23:16Z</dcterms:modified>
</cp:coreProperties>
</file>