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2550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DCCC-AEE9-42A3-86F2-CB2C692F652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EF82-0A8C-4D46-979D-6374552D4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740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DCCC-AEE9-42A3-86F2-CB2C692F652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EF82-0A8C-4D46-979D-6374552D4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07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DCCC-AEE9-42A3-86F2-CB2C692F652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EF82-0A8C-4D46-979D-6374552D4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9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DCCC-AEE9-42A3-86F2-CB2C692F652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EF82-0A8C-4D46-979D-6374552D4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27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DCCC-AEE9-42A3-86F2-CB2C692F652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EF82-0A8C-4D46-979D-6374552D4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541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DCCC-AEE9-42A3-86F2-CB2C692F652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EF82-0A8C-4D46-979D-6374552D4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462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DCCC-AEE9-42A3-86F2-CB2C692F652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EF82-0A8C-4D46-979D-6374552D4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40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DCCC-AEE9-42A3-86F2-CB2C692F652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EF82-0A8C-4D46-979D-6374552D4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07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DCCC-AEE9-42A3-86F2-CB2C692F652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EF82-0A8C-4D46-979D-6374552D4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53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DCCC-AEE9-42A3-86F2-CB2C692F652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EF82-0A8C-4D46-979D-6374552D4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40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DCCC-AEE9-42A3-86F2-CB2C692F652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EF82-0A8C-4D46-979D-6374552D4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810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DDCCC-AEE9-42A3-86F2-CB2C692F652A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4EF82-0A8C-4D46-979D-6374552D4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4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1.bp.blogspot.com/-qc5ayOLn3TA/Tgl4qN7ilUI/AAAAAAAADgQ/1vwpnPnxS0Y/s1600/John_Brown_daguerreotype_c185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199"/>
            <a:ext cx="6856553" cy="8993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5939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3124200"/>
            <a:ext cx="5715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“What do you know about Brown’s early life that might’ve influenced his actions and beliefs?”</a:t>
            </a:r>
          </a:p>
        </p:txBody>
      </p:sp>
    </p:spTree>
    <p:extLst>
      <p:ext uri="{BB962C8B-B14F-4D97-AF65-F5344CB8AC3E}">
        <p14:creationId xmlns:p14="http://schemas.microsoft.com/office/powerpoint/2010/main" val="4192278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2209800"/>
            <a:ext cx="61722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American writer, Henry David Thoreau said of Brown, “No man in America has ever stood up so persistently and effectively for the dignity of human nature.” 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/>
              <a:t>Did </a:t>
            </a:r>
            <a:r>
              <a:rPr lang="en-US" sz="3200" dirty="0"/>
              <a:t>John Brown truly respect the dignity of human nature?</a:t>
            </a:r>
          </a:p>
        </p:txBody>
      </p:sp>
    </p:spTree>
    <p:extLst>
      <p:ext uri="{BB962C8B-B14F-4D97-AF65-F5344CB8AC3E}">
        <p14:creationId xmlns:p14="http://schemas.microsoft.com/office/powerpoint/2010/main" val="3477297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2362200"/>
            <a:ext cx="5486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/>
              <a:t>“Is it not possible that an individual may be right and a government wrong?” </a:t>
            </a:r>
            <a:endParaRPr lang="en-US" sz="3200" dirty="0" smtClean="0"/>
          </a:p>
          <a:p>
            <a:pPr algn="just"/>
            <a:endParaRPr lang="en-US" sz="3200" dirty="0"/>
          </a:p>
          <a:p>
            <a:pPr algn="just"/>
            <a:r>
              <a:rPr lang="en-US" sz="3200" dirty="0" smtClean="0"/>
              <a:t>Consider </a:t>
            </a:r>
            <a:r>
              <a:rPr lang="en-US" sz="3200" dirty="0"/>
              <a:t>this statement in light of Brown’s actions. </a:t>
            </a:r>
          </a:p>
        </p:txBody>
      </p:sp>
    </p:spTree>
    <p:extLst>
      <p:ext uri="{BB962C8B-B14F-4D97-AF65-F5344CB8AC3E}">
        <p14:creationId xmlns:p14="http://schemas.microsoft.com/office/powerpoint/2010/main" val="15936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905000"/>
            <a:ext cx="54102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/>
              <a:t>American president Abraham Lincoln described Brown as a </a:t>
            </a:r>
            <a:r>
              <a:rPr lang="en-US" sz="3200" i="1" dirty="0"/>
              <a:t>misguided fanatic</a:t>
            </a:r>
            <a:r>
              <a:rPr lang="en-US" sz="3200" dirty="0"/>
              <a:t>. What is your opinion of this statement? </a:t>
            </a:r>
            <a:endParaRPr lang="en-US" sz="3200" dirty="0" smtClean="0"/>
          </a:p>
          <a:p>
            <a:pPr algn="just"/>
            <a:endParaRPr lang="en-US" sz="3200" dirty="0"/>
          </a:p>
          <a:p>
            <a:pPr algn="just"/>
            <a:r>
              <a:rPr lang="en-US" sz="3200" dirty="0" smtClean="0"/>
              <a:t>What </a:t>
            </a:r>
            <a:r>
              <a:rPr lang="en-US" sz="3200" dirty="0"/>
              <a:t>evidence do you have to support your opinion? Perhaps another way to approach this question is to think, </a:t>
            </a:r>
            <a:r>
              <a:rPr lang="en-US" sz="3200" i="1" dirty="0"/>
              <a:t>was John Brown sane or insane</a:t>
            </a:r>
            <a:r>
              <a:rPr lang="en-US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39674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2743200"/>
            <a:ext cx="5867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It has been said that John Brown </a:t>
            </a:r>
            <a:r>
              <a:rPr lang="en-US" sz="3200" i="1" dirty="0"/>
              <a:t>did a bad thing to bad people for good reasons</a:t>
            </a:r>
            <a:r>
              <a:rPr lang="en-US" sz="3200" dirty="0"/>
              <a:t>. 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/>
              <a:t>What </a:t>
            </a:r>
            <a:r>
              <a:rPr lang="en-US" sz="3200" dirty="0"/>
              <a:t>is your opinion of this statement? What evidence do you have to support your claim?</a:t>
            </a:r>
          </a:p>
        </p:txBody>
      </p:sp>
    </p:spTree>
    <p:extLst>
      <p:ext uri="{BB962C8B-B14F-4D97-AF65-F5344CB8AC3E}">
        <p14:creationId xmlns:p14="http://schemas.microsoft.com/office/powerpoint/2010/main" val="1128447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166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NYCDOE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teacher</cp:lastModifiedBy>
  <cp:revision>2</cp:revision>
  <cp:lastPrinted>2014-03-05T13:26:19Z</cp:lastPrinted>
  <dcterms:created xsi:type="dcterms:W3CDTF">2014-03-05T13:24:08Z</dcterms:created>
  <dcterms:modified xsi:type="dcterms:W3CDTF">2014-03-05T14:27:29Z</dcterms:modified>
</cp:coreProperties>
</file>